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9"/>
  </p:notesMasterIdLst>
  <p:sldIdLst>
    <p:sldId id="467" r:id="rId4"/>
    <p:sldId id="468" r:id="rId5"/>
    <p:sldId id="469" r:id="rId6"/>
    <p:sldId id="470" r:id="rId7"/>
    <p:sldId id="47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zy Gallon" initials="SG" lastIdx="1" clrIdx="0">
    <p:extLst>
      <p:ext uri="{19B8F6BF-5375-455C-9EA6-DF929625EA0E}">
        <p15:presenceInfo xmlns:p15="http://schemas.microsoft.com/office/powerpoint/2012/main" userId="Suzy Gall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6" autoAdjust="0"/>
    <p:restoredTop sz="92101" autoAdjust="0"/>
  </p:normalViewPr>
  <p:slideViewPr>
    <p:cSldViewPr snapToGrid="0">
      <p:cViewPr varScale="1">
        <p:scale>
          <a:sx n="106" d="100"/>
          <a:sy n="106" d="100"/>
        </p:scale>
        <p:origin x="96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0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6EFAE-29F6-4E3C-A2DE-9067FCFA07DB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3F94D-D2D9-418D-BB37-8C52F232E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4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92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43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427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69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59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90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0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968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828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88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61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37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441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305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1026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3097FE-5281-496C-9C5A-A0BF31475997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92985DE-D89B-4DE9-991E-A800E04EC5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8758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68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043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416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72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679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542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705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0146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5866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3889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0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22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39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785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0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5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0A2F754-E3F2-4D70-A571-55025BD748B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BA59DE-0332-4C88-AD10-5BFBBE3784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9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theikbstudioschool.org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theikbstudioschool.org.uk/" TargetMode="Externa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hyperlink" Target="http://www.theikbstudioschool.org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36000">
              <a:schemeClr val="bg1">
                <a:lumMod val="85000"/>
              </a:schemeClr>
            </a:gs>
            <a:gs pos="89000">
              <a:schemeClr val="bg1">
                <a:lumMod val="85000"/>
              </a:schemeClr>
            </a:gs>
            <a:gs pos="100000">
              <a:schemeClr val="bg1">
                <a:lumMod val="5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KB Studio School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536168"/>
            <a:ext cx="2286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488668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350" b="1" dirty="0">
                <a:solidFill>
                  <a:srgbClr val="AE112A"/>
                </a:solidFill>
              </a:rPr>
              <a:t>Taking learning to a whole new level... 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6488669"/>
            <a:ext cx="30861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81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lum contrast="40000"/>
          </a:blip>
          <a:stretch>
            <a:fillRect/>
          </a:stretch>
        </p:blipFill>
        <p:spPr>
          <a:xfrm>
            <a:off x="743692" y="0"/>
            <a:ext cx="7656617" cy="6626780"/>
          </a:xfrm>
          <a:prstGeom prst="rect">
            <a:avLst/>
          </a:prstGeom>
        </p:spPr>
      </p:pic>
      <p:pic>
        <p:nvPicPr>
          <p:cNvPr id="8" name="Picture 2" descr="IKB Studio School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536168"/>
            <a:ext cx="2286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488668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350" b="1" dirty="0">
                <a:solidFill>
                  <a:srgbClr val="AE112A"/>
                </a:solidFill>
              </a:rPr>
              <a:t>Taking learning to a whole new level... </a:t>
            </a:r>
          </a:p>
        </p:txBody>
      </p:sp>
    </p:spTree>
    <p:extLst>
      <p:ext uri="{BB962C8B-B14F-4D97-AF65-F5344CB8AC3E}">
        <p14:creationId xmlns:p14="http://schemas.microsoft.com/office/powerpoint/2010/main" val="293181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91F01-8EDD-4269-B187-CDCA163F2FDE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3E9FA-4F19-4B08-9F3E-414F2E026CFE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72238" y="181831"/>
            <a:ext cx="6599525" cy="5264644"/>
          </a:xfrm>
          <a:prstGeom prst="rect">
            <a:avLst/>
          </a:prstGeom>
        </p:spPr>
      </p:pic>
      <p:pic>
        <p:nvPicPr>
          <p:cNvPr id="8" name="Picture 2" descr="IKB Studio School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536168"/>
            <a:ext cx="2286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488668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350" b="1" dirty="0">
                <a:solidFill>
                  <a:srgbClr val="AE112A"/>
                </a:solidFill>
              </a:rPr>
              <a:t>Taking learning to a whole new level... </a:t>
            </a:r>
          </a:p>
        </p:txBody>
      </p:sp>
    </p:spTree>
    <p:extLst>
      <p:ext uri="{BB962C8B-B14F-4D97-AF65-F5344CB8AC3E}">
        <p14:creationId xmlns:p14="http://schemas.microsoft.com/office/powerpoint/2010/main" val="198020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798537"/>
          <a:ext cx="9144000" cy="5994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31771471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1726714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92546598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94206181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5525038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1706107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3008570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891592962"/>
                    </a:ext>
                  </a:extLst>
                </a:gridCol>
              </a:tblGrid>
              <a:tr h="2938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Tuesday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Wednesday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Thursday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Friday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Saturday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Sunday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140111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8am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056774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9am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29639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10am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046221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11am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994968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12am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369294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1pm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913202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2pm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572349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3pm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92846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4pm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524784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5pm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878512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6pm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950212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7pm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67932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8pm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488722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9pm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237137"/>
                  </a:ext>
                </a:extLst>
              </a:tr>
              <a:tr h="379847">
                <a:tc>
                  <a:txBody>
                    <a:bodyPr/>
                    <a:lstStyle/>
                    <a:p>
                      <a:r>
                        <a:rPr lang="en-GB" dirty="0" smtClean="0"/>
                        <a:t>10pm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26568"/>
                  </a:ext>
                </a:extLst>
              </a:tr>
            </a:tbl>
          </a:graphicData>
        </a:graphic>
      </p:graphicFrame>
      <p:pic>
        <p:nvPicPr>
          <p:cNvPr id="8" name="Picture 7" descr="Come get Active this April – COMMUNITY ACTION: MK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61670"/>
                    </a14:imgEffect>
                    <a14:imgEffect>
                      <a14:saturation sat="0"/>
                    </a14:imgEffect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568" r="73032"/>
          <a:stretch/>
        </p:blipFill>
        <p:spPr>
          <a:xfrm>
            <a:off x="162962" y="-45371"/>
            <a:ext cx="923453" cy="1071339"/>
          </a:xfrm>
          <a:prstGeom prst="rect">
            <a:avLst/>
          </a:prstGeom>
        </p:spPr>
      </p:pic>
      <p:pic>
        <p:nvPicPr>
          <p:cNvPr id="9" name="Picture 8" descr="มะ-หัด-สะ-จอ-รอ-หัน แห่งสายน้ำไทย | สาระ ความรู้ ข่าวสาร ...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769" l="28704" r="6088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713" t="206" r="38779" b="290"/>
          <a:stretch/>
        </p:blipFill>
        <p:spPr>
          <a:xfrm>
            <a:off x="1457716" y="-11672"/>
            <a:ext cx="251444" cy="769648"/>
          </a:xfrm>
          <a:prstGeom prst="rect">
            <a:avLst/>
          </a:prstGeom>
        </p:spPr>
      </p:pic>
      <p:pic>
        <p:nvPicPr>
          <p:cNvPr id="13" name="Picture 12" descr="Food Fruit Apple Fresh · Free photo on Pixabay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50" y="251775"/>
            <a:ext cx="342084" cy="323229"/>
          </a:xfrm>
          <a:prstGeom prst="rect">
            <a:avLst/>
          </a:prstGeom>
        </p:spPr>
      </p:pic>
      <p:pic>
        <p:nvPicPr>
          <p:cNvPr id="14" name="Picture 13" descr="Smiley Emoticon Happy · Free vector graphic on Pixabay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381" y="35586"/>
            <a:ext cx="675132" cy="675132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2650734" y="-52233"/>
            <a:ext cx="2057735" cy="850770"/>
            <a:chOff x="3612330" y="-52233"/>
            <a:chExt cx="2057735" cy="850770"/>
          </a:xfrm>
        </p:grpSpPr>
        <p:pic>
          <p:nvPicPr>
            <p:cNvPr id="17" name="Picture 16" descr="มะ-หัด-สะ-จอ-รอ-หัน แห่งสายน้ำไทย | สาระ ความรู้ ข่าวสาร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9769" l="28704" r="6088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13" t="206" r="38779" b="290"/>
            <a:stretch/>
          </p:blipFill>
          <p:spPr>
            <a:xfrm>
              <a:off x="4610268" y="28889"/>
              <a:ext cx="251444" cy="769648"/>
            </a:xfrm>
            <a:prstGeom prst="rect">
              <a:avLst/>
            </a:prstGeom>
          </p:spPr>
        </p:pic>
        <p:pic>
          <p:nvPicPr>
            <p:cNvPr id="18" name="Picture 17" descr="Come get Active this April – COMMUNITY ACTION: MK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61670"/>
                      </a14:imgEffect>
                      <a14:imgEffect>
                        <a14:saturation sat="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568" r="73032"/>
            <a:stretch/>
          </p:blipFill>
          <p:spPr>
            <a:xfrm>
              <a:off x="3612330" y="-52233"/>
              <a:ext cx="733331" cy="850770"/>
            </a:xfrm>
            <a:prstGeom prst="rect">
              <a:avLst/>
            </a:prstGeom>
          </p:spPr>
        </p:pic>
        <p:pic>
          <p:nvPicPr>
            <p:cNvPr id="19" name="Picture 18" descr="Food Fruit Apple Fresh · Free photo on Pixabay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1602" y="292336"/>
              <a:ext cx="342084" cy="323229"/>
            </a:xfrm>
            <a:prstGeom prst="rect">
              <a:avLst/>
            </a:prstGeom>
          </p:spPr>
        </p:pic>
        <p:pic>
          <p:nvPicPr>
            <p:cNvPr id="20" name="Picture 19" descr="Smiley Emoticon Happy · Free vector graphic on Pixabay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4933" y="76147"/>
              <a:ext cx="675132" cy="675132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4796405" y="-52233"/>
            <a:ext cx="2057735" cy="850770"/>
            <a:chOff x="3612330" y="-52233"/>
            <a:chExt cx="2057735" cy="850770"/>
          </a:xfrm>
        </p:grpSpPr>
        <p:pic>
          <p:nvPicPr>
            <p:cNvPr id="22" name="Picture 21" descr="มะ-หัด-สะ-จอ-รอ-หัน แห่งสายน้ำไทย | สาระ ความรู้ ข่าวสาร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9769" l="28704" r="6088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13" t="206" r="38779" b="290"/>
            <a:stretch/>
          </p:blipFill>
          <p:spPr>
            <a:xfrm>
              <a:off x="4610268" y="28889"/>
              <a:ext cx="251444" cy="769648"/>
            </a:xfrm>
            <a:prstGeom prst="rect">
              <a:avLst/>
            </a:prstGeom>
          </p:spPr>
        </p:pic>
        <p:pic>
          <p:nvPicPr>
            <p:cNvPr id="23" name="Picture 22" descr="Come get Active this April – COMMUNITY ACTION: MK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61670"/>
                      </a14:imgEffect>
                      <a14:imgEffect>
                        <a14:saturation sat="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568" r="73032"/>
            <a:stretch/>
          </p:blipFill>
          <p:spPr>
            <a:xfrm>
              <a:off x="3612330" y="-52233"/>
              <a:ext cx="733331" cy="850770"/>
            </a:xfrm>
            <a:prstGeom prst="rect">
              <a:avLst/>
            </a:prstGeom>
          </p:spPr>
        </p:pic>
        <p:pic>
          <p:nvPicPr>
            <p:cNvPr id="24" name="Picture 23" descr="Food Fruit Apple Fresh · Free photo on Pixabay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1602" y="292336"/>
              <a:ext cx="342084" cy="323229"/>
            </a:xfrm>
            <a:prstGeom prst="rect">
              <a:avLst/>
            </a:prstGeom>
          </p:spPr>
        </p:pic>
        <p:pic>
          <p:nvPicPr>
            <p:cNvPr id="25" name="Picture 24" descr="Smiley Emoticon Happy · Free vector graphic on Pixabay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4933" y="76147"/>
              <a:ext cx="675132" cy="675132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6978290" y="-74214"/>
            <a:ext cx="2057735" cy="850770"/>
            <a:chOff x="3612330" y="-52233"/>
            <a:chExt cx="2057735" cy="850770"/>
          </a:xfrm>
        </p:grpSpPr>
        <p:pic>
          <p:nvPicPr>
            <p:cNvPr id="27" name="Picture 26" descr="มะ-หัด-สะ-จอ-รอ-หัน แห่งสายน้ำไทย | สาระ ความรู้ ข่าวสาร ...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9769" l="28704" r="6088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13" t="206" r="38779" b="290"/>
            <a:stretch/>
          </p:blipFill>
          <p:spPr>
            <a:xfrm>
              <a:off x="4610268" y="28889"/>
              <a:ext cx="251444" cy="769648"/>
            </a:xfrm>
            <a:prstGeom prst="rect">
              <a:avLst/>
            </a:prstGeom>
          </p:spPr>
        </p:pic>
        <p:pic>
          <p:nvPicPr>
            <p:cNvPr id="28" name="Picture 27" descr="Come get Active this April – COMMUNITY ACTION: MK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61670"/>
                      </a14:imgEffect>
                      <a14:imgEffect>
                        <a14:saturation sat="0"/>
                      </a14:imgEffect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568" r="73032"/>
            <a:stretch/>
          </p:blipFill>
          <p:spPr>
            <a:xfrm>
              <a:off x="3612330" y="-52233"/>
              <a:ext cx="733331" cy="850770"/>
            </a:xfrm>
            <a:prstGeom prst="rect">
              <a:avLst/>
            </a:prstGeom>
          </p:spPr>
        </p:pic>
        <p:pic>
          <p:nvPicPr>
            <p:cNvPr id="29" name="Picture 28" descr="Food Fruit Apple Fresh · Free photo on Pixabay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1602" y="292336"/>
              <a:ext cx="342084" cy="323229"/>
            </a:xfrm>
            <a:prstGeom prst="rect">
              <a:avLst/>
            </a:prstGeom>
          </p:spPr>
        </p:pic>
        <p:pic>
          <p:nvPicPr>
            <p:cNvPr id="30" name="Picture 29" descr="Smiley Emoticon Happy · Free vector graphic on Pixabay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4933" y="76147"/>
              <a:ext cx="675132" cy="675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0640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711"/>
            <a:ext cx="9145186" cy="6568289"/>
          </a:xfrm>
        </p:spPr>
      </p:pic>
    </p:spTree>
    <p:extLst>
      <p:ext uri="{BB962C8B-B14F-4D97-AF65-F5344CB8AC3E}">
        <p14:creationId xmlns:p14="http://schemas.microsoft.com/office/powerpoint/2010/main" val="313173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73158"/>
            <a:ext cx="7886700" cy="3856272"/>
          </a:xfrm>
        </p:spPr>
      </p:pic>
    </p:spTree>
    <p:extLst>
      <p:ext uri="{BB962C8B-B14F-4D97-AF65-F5344CB8AC3E}">
        <p14:creationId xmlns:p14="http://schemas.microsoft.com/office/powerpoint/2010/main" val="144476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2428"/>
            <a:ext cx="9311109" cy="6930428"/>
          </a:xfrm>
        </p:spPr>
      </p:pic>
    </p:spTree>
    <p:extLst>
      <p:ext uri="{BB962C8B-B14F-4D97-AF65-F5344CB8AC3E}">
        <p14:creationId xmlns:p14="http://schemas.microsoft.com/office/powerpoint/2010/main" val="185220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35" r="2635" b="6753"/>
          <a:stretch/>
        </p:blipFill>
        <p:spPr>
          <a:xfrm>
            <a:off x="-18107" y="-3652"/>
            <a:ext cx="9261695" cy="686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09391"/>
      </p:ext>
    </p:extLst>
  </p:cSld>
  <p:clrMapOvr>
    <a:masterClrMapping/>
  </p:clrMapOvr>
</p:sld>
</file>

<file path=ppt/theme/theme1.xml><?xml version="1.0" encoding="utf-8"?>
<a:theme xmlns:a="http://schemas.openxmlformats.org/drawingml/2006/main" name="IKB Them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KB Theme 1" id="{E4F45DA1-7523-4C4D-AE04-8D8A8FECD001}" vid="{C6E2AF95-0E5E-4852-8024-95F630247BC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IKB Theme 1</Template>
  <TotalTime>29120</TotalTime>
  <Words>22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IKB Theme 1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Wellsway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R.Davies</dc:creator>
  <cp:lastModifiedBy>Mrs S.Gallon</cp:lastModifiedBy>
  <cp:revision>280</cp:revision>
  <cp:lastPrinted>2020-03-16T12:10:06Z</cp:lastPrinted>
  <dcterms:created xsi:type="dcterms:W3CDTF">2016-09-19T12:56:13Z</dcterms:created>
  <dcterms:modified xsi:type="dcterms:W3CDTF">2020-03-16T12:10:24Z</dcterms:modified>
</cp:coreProperties>
</file>