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5" r:id="rId3"/>
  </p:sldMasterIdLst>
  <p:notesMasterIdLst>
    <p:notesMasterId r:id="rId9"/>
  </p:notesMasterIdLst>
  <p:sldIdLst>
    <p:sldId id="467" r:id="rId4"/>
    <p:sldId id="468" r:id="rId5"/>
    <p:sldId id="469" r:id="rId6"/>
    <p:sldId id="470" r:id="rId7"/>
    <p:sldId id="471" r:id="rId8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uzy Gallon" initials="SG" lastIdx="1" clrIdx="0">
    <p:extLst>
      <p:ext uri="{19B8F6BF-5375-455C-9EA6-DF929625EA0E}">
        <p15:presenceInfo xmlns:p15="http://schemas.microsoft.com/office/powerpoint/2012/main" userId="Suzy Gallo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64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76" autoAdjust="0"/>
    <p:restoredTop sz="92101" autoAdjust="0"/>
  </p:normalViewPr>
  <p:slideViewPr>
    <p:cSldViewPr snapToGrid="0">
      <p:cViewPr varScale="1">
        <p:scale>
          <a:sx n="106" d="100"/>
          <a:sy n="106" d="100"/>
        </p:scale>
        <p:origin x="96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50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commentAuthors" Target="commentAuthor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6EFAE-29F6-4E3C-A2DE-9067FCFA07DB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A3F94D-D2D9-418D-BB37-8C52F232E4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6442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0A2F754-E3F2-4D70-A571-55025BD748BE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DBA59DE-0332-4C88-AD10-5BFBBE3784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6922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0A2F754-E3F2-4D70-A571-55025BD748BE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DBA59DE-0332-4C88-AD10-5BFBBE3784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3437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0A2F754-E3F2-4D70-A571-55025BD748BE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DBA59DE-0332-4C88-AD10-5BFBBE3784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14272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73097FE-5281-496C-9C5A-A0BF31475997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92985DE-D89B-4DE9-991E-A800E04EC5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42691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73097FE-5281-496C-9C5A-A0BF31475997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92985DE-D89B-4DE9-991E-A800E04EC5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35908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73097FE-5281-496C-9C5A-A0BF31475997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92985DE-D89B-4DE9-991E-A800E04EC5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3907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52202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73097FE-5281-496C-9C5A-A0BF31475997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92985DE-D89B-4DE9-991E-A800E04EC5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59687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73097FE-5281-496C-9C5A-A0BF31475997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92985DE-D89B-4DE9-991E-A800E04EC5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28284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73097FE-5281-496C-9C5A-A0BF31475997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92985DE-D89B-4DE9-991E-A800E04EC5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17881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73097FE-5281-496C-9C5A-A0BF31475997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92985DE-D89B-4DE9-991E-A800E04EC5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0619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0A2F754-E3F2-4D70-A571-55025BD748BE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DBA59DE-0332-4C88-AD10-5BFBBE3784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6373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73097FE-5281-496C-9C5A-A0BF31475997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92985DE-D89B-4DE9-991E-A800E04EC5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54419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73097FE-5281-496C-9C5A-A0BF31475997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92985DE-D89B-4DE9-991E-A800E04EC5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03050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73097FE-5281-496C-9C5A-A0BF31475997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92985DE-D89B-4DE9-991E-A800E04EC5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81026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73097FE-5281-496C-9C5A-A0BF31475997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92985DE-D89B-4DE9-991E-A800E04EC5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487587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1F01-8EDD-4269-B187-CDCA163F2FDE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3E9FA-4F19-4B08-9F3E-414F2E026C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968413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1F01-8EDD-4269-B187-CDCA163F2FDE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3E9FA-4F19-4B08-9F3E-414F2E026C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20431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1F01-8EDD-4269-B187-CDCA163F2FDE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3E9FA-4F19-4B08-9F3E-414F2E026C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141648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1F01-8EDD-4269-B187-CDCA163F2FDE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3E9FA-4F19-4B08-9F3E-414F2E026C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977250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1F01-8EDD-4269-B187-CDCA163F2FDE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3E9FA-4F19-4B08-9F3E-414F2E026C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36796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1F01-8EDD-4269-B187-CDCA163F2FDE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3E9FA-4F19-4B08-9F3E-414F2E026C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512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0A2F754-E3F2-4D70-A571-55025BD748BE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DBA59DE-0332-4C88-AD10-5BFBBE3784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815423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1F01-8EDD-4269-B187-CDCA163F2FDE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3E9FA-4F19-4B08-9F3E-414F2E026C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417054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1F01-8EDD-4269-B187-CDCA163F2FDE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3E9FA-4F19-4B08-9F3E-414F2E026C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301467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1F01-8EDD-4269-B187-CDCA163F2FDE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3E9FA-4F19-4B08-9F3E-414F2E026C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258668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1F01-8EDD-4269-B187-CDCA163F2FDE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3E9FA-4F19-4B08-9F3E-414F2E026C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938898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1F01-8EDD-4269-B187-CDCA163F2FDE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3E9FA-4F19-4B08-9F3E-414F2E026C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5906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0A2F754-E3F2-4D70-A571-55025BD748BE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DBA59DE-0332-4C88-AD10-5BFBBE3784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7222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0A2F754-E3F2-4D70-A571-55025BD748BE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DBA59DE-0332-4C88-AD10-5BFBBE3784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2395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67852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0A2F754-E3F2-4D70-A571-55025BD748BE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DBA59DE-0332-4C88-AD10-5BFBBE3784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5902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0A2F754-E3F2-4D70-A571-55025BD748BE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DBA59DE-0332-4C88-AD10-5BFBBE3784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9657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0A2F754-E3F2-4D70-A571-55025BD748BE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DBA59DE-0332-4C88-AD10-5BFBBE3784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729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theikbstudioschool.org.uk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hyperlink" Target="http://www.theikbstudioschool.org.uk/" TargetMode="Externa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3.emf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hyperlink" Target="http://www.theikbstudioschool.org.uk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bg1"/>
            </a:gs>
            <a:gs pos="36000">
              <a:schemeClr val="bg1">
                <a:lumMod val="85000"/>
              </a:schemeClr>
            </a:gs>
            <a:gs pos="89000">
              <a:schemeClr val="bg1">
                <a:lumMod val="85000"/>
              </a:schemeClr>
            </a:gs>
            <a:gs pos="100000">
              <a:schemeClr val="bg1">
                <a:lumMod val="50000"/>
              </a:scheme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IKB Studio School">
            <a:hlinkClick r:id="rId13"/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5536168"/>
            <a:ext cx="22860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0" y="6488668"/>
            <a:ext cx="4572000" cy="30008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350" b="1" dirty="0">
                <a:solidFill>
                  <a:srgbClr val="AE112A"/>
                </a:solidFill>
              </a:rPr>
              <a:t>Taking learning to a whole new level... 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6488669"/>
            <a:ext cx="30861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2817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4">
            <a:lum contrast="40000"/>
          </a:blip>
          <a:stretch>
            <a:fillRect/>
          </a:stretch>
        </p:blipFill>
        <p:spPr>
          <a:xfrm>
            <a:off x="743692" y="0"/>
            <a:ext cx="7656617" cy="6626780"/>
          </a:xfrm>
          <a:prstGeom prst="rect">
            <a:avLst/>
          </a:prstGeom>
        </p:spPr>
      </p:pic>
      <p:pic>
        <p:nvPicPr>
          <p:cNvPr id="8" name="Picture 2" descr="IKB Studio School">
            <a:hlinkClick r:id="rId15"/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5536168"/>
            <a:ext cx="22860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0" y="6488668"/>
            <a:ext cx="4572000" cy="30008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350" b="1" dirty="0">
                <a:solidFill>
                  <a:srgbClr val="AE112A"/>
                </a:solidFill>
              </a:rPr>
              <a:t>Taking learning to a whole new level... </a:t>
            </a:r>
          </a:p>
        </p:txBody>
      </p:sp>
    </p:spTree>
    <p:extLst>
      <p:ext uri="{BB962C8B-B14F-4D97-AF65-F5344CB8AC3E}">
        <p14:creationId xmlns:p14="http://schemas.microsoft.com/office/powerpoint/2010/main" val="2931819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91F01-8EDD-4269-B187-CDCA163F2FDE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23E9FA-4F19-4B08-9F3E-414F2E026CFE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272238" y="181831"/>
            <a:ext cx="6599525" cy="5264644"/>
          </a:xfrm>
          <a:prstGeom prst="rect">
            <a:avLst/>
          </a:prstGeom>
        </p:spPr>
      </p:pic>
      <p:pic>
        <p:nvPicPr>
          <p:cNvPr id="8" name="Picture 2" descr="IKB Studio School">
            <a:hlinkClick r:id="rId14"/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5536168"/>
            <a:ext cx="22860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0" y="6488668"/>
            <a:ext cx="4572000" cy="30008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350" b="1" dirty="0">
                <a:solidFill>
                  <a:srgbClr val="AE112A"/>
                </a:solidFill>
              </a:rPr>
              <a:t>Taking learning to a whole new level... </a:t>
            </a:r>
          </a:p>
        </p:txBody>
      </p:sp>
    </p:spTree>
    <p:extLst>
      <p:ext uri="{BB962C8B-B14F-4D97-AF65-F5344CB8AC3E}">
        <p14:creationId xmlns:p14="http://schemas.microsoft.com/office/powerpoint/2010/main" val="1980200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microsoft.com/office/2007/relationships/hdphoto" Target="../media/hdphoto2.wdp"/><Relationship Id="rId10" Type="http://schemas.openxmlformats.org/officeDocument/2006/relationships/image" Target="../media/image8.png"/><Relationship Id="rId4" Type="http://schemas.openxmlformats.org/officeDocument/2006/relationships/image" Target="../media/image5.png"/><Relationship Id="rId9" Type="http://schemas.microsoft.com/office/2007/relationships/hdphoto" Target="../media/hdphoto4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798537"/>
          <a:ext cx="9144000" cy="59948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317714714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917267145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1925465984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1942061813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55250387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3017061079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330085708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3891592962"/>
                    </a:ext>
                  </a:extLst>
                </a:gridCol>
              </a:tblGrid>
              <a:tr h="29385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Monday</a:t>
                      </a: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Tuesday</a:t>
                      </a: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Wednesday</a:t>
                      </a: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Thursday</a:t>
                      </a: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Friday</a:t>
                      </a: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Saturday</a:t>
                      </a: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Sunday</a:t>
                      </a: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0140111"/>
                  </a:ext>
                </a:extLst>
              </a:tr>
              <a:tr h="379847">
                <a:tc>
                  <a:txBody>
                    <a:bodyPr/>
                    <a:lstStyle/>
                    <a:p>
                      <a:r>
                        <a:rPr lang="en-GB" dirty="0" smtClean="0"/>
                        <a:t>8am</a:t>
                      </a: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6056774"/>
                  </a:ext>
                </a:extLst>
              </a:tr>
              <a:tr h="379847">
                <a:tc>
                  <a:txBody>
                    <a:bodyPr/>
                    <a:lstStyle/>
                    <a:p>
                      <a:r>
                        <a:rPr lang="en-GB" dirty="0" smtClean="0"/>
                        <a:t>9am</a:t>
                      </a: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9129639"/>
                  </a:ext>
                </a:extLst>
              </a:tr>
              <a:tr h="379847">
                <a:tc>
                  <a:txBody>
                    <a:bodyPr/>
                    <a:lstStyle/>
                    <a:p>
                      <a:r>
                        <a:rPr lang="en-GB" dirty="0" smtClean="0"/>
                        <a:t>10am</a:t>
                      </a: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4046221"/>
                  </a:ext>
                </a:extLst>
              </a:tr>
              <a:tr h="379847">
                <a:tc>
                  <a:txBody>
                    <a:bodyPr/>
                    <a:lstStyle/>
                    <a:p>
                      <a:r>
                        <a:rPr lang="en-GB" dirty="0" smtClean="0"/>
                        <a:t>11am</a:t>
                      </a: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2994968"/>
                  </a:ext>
                </a:extLst>
              </a:tr>
              <a:tr h="379847">
                <a:tc>
                  <a:txBody>
                    <a:bodyPr/>
                    <a:lstStyle/>
                    <a:p>
                      <a:r>
                        <a:rPr lang="en-GB" dirty="0" smtClean="0"/>
                        <a:t>12am</a:t>
                      </a: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5369294"/>
                  </a:ext>
                </a:extLst>
              </a:tr>
              <a:tr h="379847">
                <a:tc>
                  <a:txBody>
                    <a:bodyPr/>
                    <a:lstStyle/>
                    <a:p>
                      <a:r>
                        <a:rPr lang="en-GB" dirty="0" smtClean="0"/>
                        <a:t>1pm</a:t>
                      </a: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1913202"/>
                  </a:ext>
                </a:extLst>
              </a:tr>
              <a:tr h="379847">
                <a:tc>
                  <a:txBody>
                    <a:bodyPr/>
                    <a:lstStyle/>
                    <a:p>
                      <a:r>
                        <a:rPr lang="en-GB" dirty="0" smtClean="0"/>
                        <a:t>2pm</a:t>
                      </a: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3572349"/>
                  </a:ext>
                </a:extLst>
              </a:tr>
              <a:tr h="379847">
                <a:tc>
                  <a:txBody>
                    <a:bodyPr/>
                    <a:lstStyle/>
                    <a:p>
                      <a:r>
                        <a:rPr lang="en-GB" dirty="0" smtClean="0"/>
                        <a:t>3pm</a:t>
                      </a: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2092846"/>
                  </a:ext>
                </a:extLst>
              </a:tr>
              <a:tr h="379847">
                <a:tc>
                  <a:txBody>
                    <a:bodyPr/>
                    <a:lstStyle/>
                    <a:p>
                      <a:r>
                        <a:rPr lang="en-GB" dirty="0" smtClean="0"/>
                        <a:t>4pm</a:t>
                      </a: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5524784"/>
                  </a:ext>
                </a:extLst>
              </a:tr>
              <a:tr h="379847">
                <a:tc>
                  <a:txBody>
                    <a:bodyPr/>
                    <a:lstStyle/>
                    <a:p>
                      <a:r>
                        <a:rPr lang="en-GB" dirty="0" smtClean="0"/>
                        <a:t>5pm</a:t>
                      </a: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4878512"/>
                  </a:ext>
                </a:extLst>
              </a:tr>
              <a:tr h="379847">
                <a:tc>
                  <a:txBody>
                    <a:bodyPr/>
                    <a:lstStyle/>
                    <a:p>
                      <a:r>
                        <a:rPr lang="en-GB" dirty="0" smtClean="0"/>
                        <a:t>6pm</a:t>
                      </a: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4950212"/>
                  </a:ext>
                </a:extLst>
              </a:tr>
              <a:tr h="379847">
                <a:tc>
                  <a:txBody>
                    <a:bodyPr/>
                    <a:lstStyle/>
                    <a:p>
                      <a:r>
                        <a:rPr lang="en-GB" dirty="0" smtClean="0"/>
                        <a:t>7pm</a:t>
                      </a: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9867932"/>
                  </a:ext>
                </a:extLst>
              </a:tr>
              <a:tr h="379847">
                <a:tc>
                  <a:txBody>
                    <a:bodyPr/>
                    <a:lstStyle/>
                    <a:p>
                      <a:r>
                        <a:rPr lang="en-GB" dirty="0" smtClean="0"/>
                        <a:t>8pm</a:t>
                      </a: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3488722"/>
                  </a:ext>
                </a:extLst>
              </a:tr>
              <a:tr h="379847">
                <a:tc>
                  <a:txBody>
                    <a:bodyPr/>
                    <a:lstStyle/>
                    <a:p>
                      <a:r>
                        <a:rPr lang="en-GB" dirty="0" smtClean="0"/>
                        <a:t>9pm</a:t>
                      </a: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2237137"/>
                  </a:ext>
                </a:extLst>
              </a:tr>
              <a:tr h="379847">
                <a:tc>
                  <a:txBody>
                    <a:bodyPr/>
                    <a:lstStyle/>
                    <a:p>
                      <a:r>
                        <a:rPr lang="en-GB" dirty="0" smtClean="0"/>
                        <a:t>10pm</a:t>
                      </a: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826568"/>
                  </a:ext>
                </a:extLst>
              </a:tr>
            </a:tbl>
          </a:graphicData>
        </a:graphic>
      </p:graphicFrame>
      <p:pic>
        <p:nvPicPr>
          <p:cNvPr id="8" name="Picture 7" descr="Come get Active this April – COMMUNITY ACTION: MK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61670"/>
                    </a14:imgEffect>
                    <a14:imgEffect>
                      <a14:saturation sat="0"/>
                    </a14:imgEffect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6568" r="73032"/>
          <a:stretch/>
        </p:blipFill>
        <p:spPr>
          <a:xfrm>
            <a:off x="162962" y="-45371"/>
            <a:ext cx="923453" cy="1071339"/>
          </a:xfrm>
          <a:prstGeom prst="rect">
            <a:avLst/>
          </a:prstGeom>
        </p:spPr>
      </p:pic>
      <p:pic>
        <p:nvPicPr>
          <p:cNvPr id="9" name="Picture 8" descr="มะ-หัด-สะ-จอ-รอ-หัน แห่งสายน้ำไทย | สาระ ความรู้ ข่าวสาร ...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9769" l="28704" r="6088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8713" t="206" r="38779" b="290"/>
          <a:stretch/>
        </p:blipFill>
        <p:spPr>
          <a:xfrm>
            <a:off x="1457716" y="-11672"/>
            <a:ext cx="251444" cy="769648"/>
          </a:xfrm>
          <a:prstGeom prst="rect">
            <a:avLst/>
          </a:prstGeom>
        </p:spPr>
      </p:pic>
      <p:pic>
        <p:nvPicPr>
          <p:cNvPr id="13" name="Picture 12" descr="Food Fruit Apple Fresh · Free photo on Pixabay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050" y="251775"/>
            <a:ext cx="342084" cy="323229"/>
          </a:xfrm>
          <a:prstGeom prst="rect">
            <a:avLst/>
          </a:prstGeom>
        </p:spPr>
      </p:pic>
      <p:pic>
        <p:nvPicPr>
          <p:cNvPr id="14" name="Picture 13" descr="Smiley Emoticon Happy · Free vector graphic on Pixabay"/>
          <p:cNvPicPr>
            <a:picLocks noChangeAspect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2381" y="35586"/>
            <a:ext cx="675132" cy="675132"/>
          </a:xfrm>
          <a:prstGeom prst="rect">
            <a:avLst/>
          </a:prstGeom>
        </p:spPr>
      </p:pic>
      <p:grpSp>
        <p:nvGrpSpPr>
          <p:cNvPr id="16" name="Group 15"/>
          <p:cNvGrpSpPr/>
          <p:nvPr/>
        </p:nvGrpSpPr>
        <p:grpSpPr>
          <a:xfrm>
            <a:off x="2650734" y="-52233"/>
            <a:ext cx="2057735" cy="850770"/>
            <a:chOff x="3612330" y="-52233"/>
            <a:chExt cx="2057735" cy="850770"/>
          </a:xfrm>
        </p:grpSpPr>
        <p:pic>
          <p:nvPicPr>
            <p:cNvPr id="17" name="Picture 16" descr="มะ-หัด-สะ-จอ-รอ-หัน แห่งสายน้ำไทย | สาระ ความรู้ ข่าวสาร ...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99769" l="28704" r="6088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713" t="206" r="38779" b="290"/>
            <a:stretch/>
          </p:blipFill>
          <p:spPr>
            <a:xfrm>
              <a:off x="4610268" y="28889"/>
              <a:ext cx="251444" cy="769648"/>
            </a:xfrm>
            <a:prstGeom prst="rect">
              <a:avLst/>
            </a:prstGeom>
          </p:spPr>
        </p:pic>
        <p:pic>
          <p:nvPicPr>
            <p:cNvPr id="18" name="Picture 17" descr="Come get Active this April – COMMUNITY ACTION: MK"/>
            <p:cNvPicPr>
              <a:picLocks noChangeAspect="1"/>
            </p:cNvPicPr>
            <p:nvPr/>
          </p:nvPicPr>
          <p:blipFill rotWithShape="1">
            <a:blip r:embed="rId10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0" r="61670"/>
                      </a14:imgEffect>
                      <a14:imgEffect>
                        <a14:saturation sat="0"/>
                      </a14:imgEffect>
                      <a14:imgEffect>
                        <a14:brightnessContrast bright="-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6568" r="73032"/>
            <a:stretch/>
          </p:blipFill>
          <p:spPr>
            <a:xfrm>
              <a:off x="3612330" y="-52233"/>
              <a:ext cx="733331" cy="850770"/>
            </a:xfrm>
            <a:prstGeom prst="rect">
              <a:avLst/>
            </a:prstGeom>
          </p:spPr>
        </p:pic>
        <p:pic>
          <p:nvPicPr>
            <p:cNvPr id="19" name="Picture 18" descr="Food Fruit Apple Fresh · Free photo on Pixabay"/>
            <p:cNvPicPr>
              <a:picLocks noChangeAspect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saturation sat="0"/>
                      </a14:imgEffect>
                      <a14:imgEffect>
                        <a14:brightnessContrast bright="-4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61602" y="292336"/>
              <a:ext cx="342084" cy="323229"/>
            </a:xfrm>
            <a:prstGeom prst="rect">
              <a:avLst/>
            </a:prstGeom>
          </p:spPr>
        </p:pic>
        <p:pic>
          <p:nvPicPr>
            <p:cNvPr id="20" name="Picture 19" descr="Smiley Emoticon Happy · Free vector graphic on Pixabay"/>
            <p:cNvPicPr>
              <a:picLocks noChangeAspect="1"/>
            </p:cNvPicPr>
            <p:nvPr/>
          </p:nvPicPr>
          <p:blipFill>
            <a:blip r:embed="rId8" cstate="print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94933" y="76147"/>
              <a:ext cx="675132" cy="675132"/>
            </a:xfrm>
            <a:prstGeom prst="rect">
              <a:avLst/>
            </a:prstGeom>
          </p:spPr>
        </p:pic>
      </p:grpSp>
      <p:grpSp>
        <p:nvGrpSpPr>
          <p:cNvPr id="21" name="Group 20"/>
          <p:cNvGrpSpPr/>
          <p:nvPr/>
        </p:nvGrpSpPr>
        <p:grpSpPr>
          <a:xfrm>
            <a:off x="4796405" y="-52233"/>
            <a:ext cx="2057735" cy="850770"/>
            <a:chOff x="3612330" y="-52233"/>
            <a:chExt cx="2057735" cy="850770"/>
          </a:xfrm>
        </p:grpSpPr>
        <p:pic>
          <p:nvPicPr>
            <p:cNvPr id="22" name="Picture 21" descr="มะ-หัด-สะ-จอ-รอ-หัน แห่งสายน้ำไทย | สาระ ความรู้ ข่าวสาร ...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99769" l="28704" r="6088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713" t="206" r="38779" b="290"/>
            <a:stretch/>
          </p:blipFill>
          <p:spPr>
            <a:xfrm>
              <a:off x="4610268" y="28889"/>
              <a:ext cx="251444" cy="769648"/>
            </a:xfrm>
            <a:prstGeom prst="rect">
              <a:avLst/>
            </a:prstGeom>
          </p:spPr>
        </p:pic>
        <p:pic>
          <p:nvPicPr>
            <p:cNvPr id="23" name="Picture 22" descr="Come get Active this April – COMMUNITY ACTION: MK"/>
            <p:cNvPicPr>
              <a:picLocks noChangeAspect="1"/>
            </p:cNvPicPr>
            <p:nvPr/>
          </p:nvPicPr>
          <p:blipFill rotWithShape="1">
            <a:blip r:embed="rId10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0" r="61670"/>
                      </a14:imgEffect>
                      <a14:imgEffect>
                        <a14:saturation sat="0"/>
                      </a14:imgEffect>
                      <a14:imgEffect>
                        <a14:brightnessContrast bright="-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6568" r="73032"/>
            <a:stretch/>
          </p:blipFill>
          <p:spPr>
            <a:xfrm>
              <a:off x="3612330" y="-52233"/>
              <a:ext cx="733331" cy="850770"/>
            </a:xfrm>
            <a:prstGeom prst="rect">
              <a:avLst/>
            </a:prstGeom>
          </p:spPr>
        </p:pic>
        <p:pic>
          <p:nvPicPr>
            <p:cNvPr id="24" name="Picture 23" descr="Food Fruit Apple Fresh · Free photo on Pixabay"/>
            <p:cNvPicPr>
              <a:picLocks noChangeAspect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saturation sat="0"/>
                      </a14:imgEffect>
                      <a14:imgEffect>
                        <a14:brightnessContrast bright="-4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61602" y="292336"/>
              <a:ext cx="342084" cy="323229"/>
            </a:xfrm>
            <a:prstGeom prst="rect">
              <a:avLst/>
            </a:prstGeom>
          </p:spPr>
        </p:pic>
        <p:pic>
          <p:nvPicPr>
            <p:cNvPr id="25" name="Picture 24" descr="Smiley Emoticon Happy · Free vector graphic on Pixabay"/>
            <p:cNvPicPr>
              <a:picLocks noChangeAspect="1"/>
            </p:cNvPicPr>
            <p:nvPr/>
          </p:nvPicPr>
          <p:blipFill>
            <a:blip r:embed="rId8" cstate="print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94933" y="76147"/>
              <a:ext cx="675132" cy="675132"/>
            </a:xfrm>
            <a:prstGeom prst="rect">
              <a:avLst/>
            </a:prstGeom>
          </p:spPr>
        </p:pic>
      </p:grpSp>
      <p:grpSp>
        <p:nvGrpSpPr>
          <p:cNvPr id="26" name="Group 25"/>
          <p:cNvGrpSpPr/>
          <p:nvPr/>
        </p:nvGrpSpPr>
        <p:grpSpPr>
          <a:xfrm>
            <a:off x="6978290" y="-74214"/>
            <a:ext cx="2057735" cy="850770"/>
            <a:chOff x="3612330" y="-52233"/>
            <a:chExt cx="2057735" cy="850770"/>
          </a:xfrm>
        </p:grpSpPr>
        <p:pic>
          <p:nvPicPr>
            <p:cNvPr id="27" name="Picture 26" descr="มะ-หัด-สะ-จอ-รอ-หัน แห่งสายน้ำไทย | สาระ ความรู้ ข่าวสาร ...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99769" l="28704" r="6088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713" t="206" r="38779" b="290"/>
            <a:stretch/>
          </p:blipFill>
          <p:spPr>
            <a:xfrm>
              <a:off x="4610268" y="28889"/>
              <a:ext cx="251444" cy="769648"/>
            </a:xfrm>
            <a:prstGeom prst="rect">
              <a:avLst/>
            </a:prstGeom>
          </p:spPr>
        </p:pic>
        <p:pic>
          <p:nvPicPr>
            <p:cNvPr id="28" name="Picture 27" descr="Come get Active this April – COMMUNITY ACTION: MK"/>
            <p:cNvPicPr>
              <a:picLocks noChangeAspect="1"/>
            </p:cNvPicPr>
            <p:nvPr/>
          </p:nvPicPr>
          <p:blipFill rotWithShape="1">
            <a:blip r:embed="rId10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0" r="61670"/>
                      </a14:imgEffect>
                      <a14:imgEffect>
                        <a14:saturation sat="0"/>
                      </a14:imgEffect>
                      <a14:imgEffect>
                        <a14:brightnessContrast bright="-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6568" r="73032"/>
            <a:stretch/>
          </p:blipFill>
          <p:spPr>
            <a:xfrm>
              <a:off x="3612330" y="-52233"/>
              <a:ext cx="733331" cy="850770"/>
            </a:xfrm>
            <a:prstGeom prst="rect">
              <a:avLst/>
            </a:prstGeom>
          </p:spPr>
        </p:pic>
        <p:pic>
          <p:nvPicPr>
            <p:cNvPr id="29" name="Picture 28" descr="Food Fruit Apple Fresh · Free photo on Pixabay"/>
            <p:cNvPicPr>
              <a:picLocks noChangeAspect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saturation sat="0"/>
                      </a14:imgEffect>
                      <a14:imgEffect>
                        <a14:brightnessContrast bright="-4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61602" y="292336"/>
              <a:ext cx="342084" cy="323229"/>
            </a:xfrm>
            <a:prstGeom prst="rect">
              <a:avLst/>
            </a:prstGeom>
          </p:spPr>
        </p:pic>
        <p:pic>
          <p:nvPicPr>
            <p:cNvPr id="30" name="Picture 29" descr="Smiley Emoticon Happy · Free vector graphic on Pixabay"/>
            <p:cNvPicPr>
              <a:picLocks noChangeAspect="1"/>
            </p:cNvPicPr>
            <p:nvPr/>
          </p:nvPicPr>
          <p:blipFill>
            <a:blip r:embed="rId8" cstate="print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94933" y="76147"/>
              <a:ext cx="675132" cy="67513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06407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9711"/>
            <a:ext cx="9145186" cy="6568289"/>
          </a:xfrm>
        </p:spPr>
      </p:pic>
    </p:spTree>
    <p:extLst>
      <p:ext uri="{BB962C8B-B14F-4D97-AF65-F5344CB8AC3E}">
        <p14:creationId xmlns:p14="http://schemas.microsoft.com/office/powerpoint/2010/main" val="3131733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2073158"/>
            <a:ext cx="7886700" cy="3856272"/>
          </a:xfrm>
        </p:spPr>
      </p:pic>
    </p:spTree>
    <p:extLst>
      <p:ext uri="{BB962C8B-B14F-4D97-AF65-F5344CB8AC3E}">
        <p14:creationId xmlns:p14="http://schemas.microsoft.com/office/powerpoint/2010/main" val="1444760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2428"/>
            <a:ext cx="9311109" cy="6930428"/>
          </a:xfrm>
        </p:spPr>
      </p:pic>
    </p:spTree>
    <p:extLst>
      <p:ext uri="{BB962C8B-B14F-4D97-AF65-F5344CB8AC3E}">
        <p14:creationId xmlns:p14="http://schemas.microsoft.com/office/powerpoint/2010/main" val="1852208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435" r="2635" b="6753"/>
          <a:stretch/>
        </p:blipFill>
        <p:spPr>
          <a:xfrm>
            <a:off x="-18107" y="-3652"/>
            <a:ext cx="9261695" cy="6861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109391"/>
      </p:ext>
    </p:extLst>
  </p:cSld>
  <p:clrMapOvr>
    <a:masterClrMapping/>
  </p:clrMapOvr>
</p:sld>
</file>

<file path=ppt/theme/theme1.xml><?xml version="1.0" encoding="utf-8"?>
<a:theme xmlns:a="http://schemas.openxmlformats.org/drawingml/2006/main" name="IKB Theme 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KB Theme 1" id="{E4F45DA1-7523-4C4D-AE04-8D8A8FECD001}" vid="{C6E2AF95-0E5E-4852-8024-95F630247BCE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IKB Theme 1</Template>
  <TotalTime>29120</TotalTime>
  <Words>22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IKB Theme 1</vt:lpstr>
      <vt:lpstr>Custom Design</vt:lpstr>
      <vt:lpstr>1_Custom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Wellsway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R.Davies</dc:creator>
  <cp:lastModifiedBy>Mrs S.Gallon</cp:lastModifiedBy>
  <cp:revision>280</cp:revision>
  <cp:lastPrinted>2020-03-16T12:10:06Z</cp:lastPrinted>
  <dcterms:created xsi:type="dcterms:W3CDTF">2016-09-19T12:56:13Z</dcterms:created>
  <dcterms:modified xsi:type="dcterms:W3CDTF">2020-03-16T12:10:24Z</dcterms:modified>
</cp:coreProperties>
</file>